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50"/>
  </p:notesMasterIdLst>
  <p:sldIdLst>
    <p:sldId id="275" r:id="rId7"/>
    <p:sldId id="299" r:id="rId8"/>
    <p:sldId id="276" r:id="rId9"/>
    <p:sldId id="285" r:id="rId10"/>
    <p:sldId id="265" r:id="rId11"/>
    <p:sldId id="270" r:id="rId12"/>
    <p:sldId id="271" r:id="rId13"/>
    <p:sldId id="272" r:id="rId14"/>
    <p:sldId id="279" r:id="rId15"/>
    <p:sldId id="286" r:id="rId16"/>
    <p:sldId id="310" r:id="rId17"/>
    <p:sldId id="319" r:id="rId18"/>
    <p:sldId id="326" r:id="rId19"/>
    <p:sldId id="327" r:id="rId20"/>
    <p:sldId id="322" r:id="rId21"/>
    <p:sldId id="321" r:id="rId22"/>
    <p:sldId id="320" r:id="rId23"/>
    <p:sldId id="311" r:id="rId24"/>
    <p:sldId id="312" r:id="rId25"/>
    <p:sldId id="313" r:id="rId26"/>
    <p:sldId id="314" r:id="rId27"/>
    <p:sldId id="315" r:id="rId28"/>
    <p:sldId id="302" r:id="rId29"/>
    <p:sldId id="288" r:id="rId30"/>
    <p:sldId id="303" r:id="rId31"/>
    <p:sldId id="318" r:id="rId32"/>
    <p:sldId id="317" r:id="rId33"/>
    <p:sldId id="293" r:id="rId34"/>
    <p:sldId id="300" r:id="rId35"/>
    <p:sldId id="325" r:id="rId36"/>
    <p:sldId id="291" r:id="rId37"/>
    <p:sldId id="289" r:id="rId38"/>
    <p:sldId id="305" r:id="rId39"/>
    <p:sldId id="306" r:id="rId40"/>
    <p:sldId id="307" r:id="rId41"/>
    <p:sldId id="309" r:id="rId42"/>
    <p:sldId id="256" r:id="rId43"/>
    <p:sldId id="323" r:id="rId44"/>
    <p:sldId id="324" r:id="rId45"/>
    <p:sldId id="292" r:id="rId46"/>
    <p:sldId id="296" r:id="rId47"/>
    <p:sldId id="290" r:id="rId48"/>
    <p:sldId id="328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3503" autoAdjust="0"/>
  </p:normalViewPr>
  <p:slideViewPr>
    <p:cSldViewPr snapToGrid="0">
      <p:cViewPr varScale="1">
        <p:scale>
          <a:sx n="108" d="100"/>
          <a:sy n="108" d="100"/>
        </p:scale>
        <p:origin x="78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  <a:endParaRPr lang="en-US" dirty="0" smtClean="0"/>
          </a:p>
          <a:p>
            <a:r>
              <a:rPr lang="ru-RU" dirty="0" smtClean="0"/>
              <a:t>Днепропетровский офис </a:t>
            </a:r>
            <a:r>
              <a:rPr lang="ru-RU" dirty="0" err="1" smtClean="0"/>
              <a:t>Ciklum</a:t>
            </a:r>
            <a:r>
              <a:rPr lang="ru-RU" dirty="0" smtClean="0"/>
              <a:t> занял семь верхних этажей торгово-офисного центра «Ступени» на Баррикадной.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4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36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ru-RU" smtClean="0"/>
              <a:t>в конце слайд с приглашением на ДОД.</a:t>
            </a:r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9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слайд с Ректором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698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37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964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По данным</a:t>
            </a:r>
            <a:r>
              <a:rPr lang="ru-RU" baseline="0" dirty="0" smtClean="0"/>
              <a:t> </a:t>
            </a:r>
            <a:r>
              <a:rPr lang="en-US" baseline="0" dirty="0" smtClean="0"/>
              <a:t>IT Community </a:t>
            </a:r>
            <a:r>
              <a:rPr lang="en-US" baseline="0" dirty="0" err="1" smtClean="0"/>
              <a:t>Dniro</a:t>
            </a:r>
            <a:r>
              <a:rPr lang="ru-RU" dirty="0" smtClean="0"/>
              <a:t>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402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25.05.2019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  <p:sldLayoutId id="2147483734" r:id="rId16"/>
    <p:sldLayoutId id="2147483735" r:id="rId17"/>
    <p:sldLayoutId id="214748373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2.wdp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.png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2.png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emf"/><Relationship Id="rId11" Type="http://schemas.openxmlformats.org/officeDocument/2006/relationships/image" Target="../media/image2.png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2D/3D графика 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endParaRPr lang="uk-UA" sz="2800" b="1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программы соответствуют потребностям ІТ-рынка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23" y="880810"/>
            <a:ext cx="4102324" cy="83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3722" y="1004288"/>
            <a:ext cx="542909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программирования.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WEB-приложений.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en-US" sz="16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03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34701"/>
          <a:stretch/>
        </p:blipFill>
        <p:spPr>
          <a:xfrm>
            <a:off x="217715" y="398244"/>
            <a:ext cx="11993335" cy="6459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9803"/>
          <a:stretch/>
        </p:blipFill>
        <p:spPr>
          <a:xfrm>
            <a:off x="1856078" y="398244"/>
            <a:ext cx="9219646" cy="6459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" t="84599" r="55662" b="-1112"/>
          <a:stretch/>
        </p:blipFill>
        <p:spPr>
          <a:xfrm>
            <a:off x="1856078" y="5778482"/>
            <a:ext cx="8136977" cy="10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624" y="614048"/>
            <a:ext cx="57418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Языки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 (C, C++,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JSON, XML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Web-с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ервисы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SOAP (Simple Object Access Protocol), REST (Representational State Transfer)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Node.js,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фреймворк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Express</a:t>
            </a:r>
            <a:endParaRPr lang="ru-RU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Angular, React.js, Vue.js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CMS: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Wordpress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Joomla, Drupal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Yii2,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Laravel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Symphony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5"/>
          <p:cNvSpPr/>
          <p:nvPr/>
        </p:nvSpPr>
        <p:spPr>
          <a:xfrm flipV="1">
            <a:off x="6384966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054360" y="2620269"/>
            <a:ext cx="536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программирование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1313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960572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2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4306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113722" y="743168"/>
            <a:ext cx="5931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1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684627" y="1053111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Графические редакторы компании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Photoshop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Illustrator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InDesign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Теория дизайна, брэндинг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айдентика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-дизайн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web-кодинг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дизайн и создание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Создание анимации в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Animate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Юзабилити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3ds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Max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Maya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Работа с видео и звуком.</a:t>
            </a:r>
          </a:p>
        </p:txBody>
      </p:sp>
      <p:sp>
        <p:nvSpPr>
          <p:cNvPr id="11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2D/3D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1845835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86D7-80F6-42C4-B0F4-CDCCF9ECB3C1}"/>
              </a:ext>
            </a:extLst>
          </p:cNvPr>
          <p:cNvSpPr txBox="1"/>
          <p:nvPr/>
        </p:nvSpPr>
        <p:spPr>
          <a:xfrm>
            <a:off x="552941" y="5516873"/>
            <a:ext cx="2401331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Лекции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4049725" y="5819394"/>
            <a:ext cx="4310012" cy="646331"/>
            <a:chOff x="4080090" y="5411170"/>
            <a:chExt cx="4310012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080090" y="5411170"/>
              <a:ext cx="431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Шаптала Максим Валентинович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719688" y="5749724"/>
              <a:ext cx="2852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Ректор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It Step University Dnipro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049725" y="1414130"/>
            <a:ext cx="4020387" cy="43143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r="4714"/>
          <a:stretch>
            <a:fillRect/>
          </a:stretch>
        </p:blipFill>
        <p:spPr>
          <a:xfrm>
            <a:off x="4251478" y="1644553"/>
            <a:ext cx="3616614" cy="4129367"/>
          </a:xfrm>
        </p:spPr>
      </p:pic>
      <p:sp>
        <p:nvSpPr>
          <p:cNvPr id="2" name="Rectangle 1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08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84200" y="2008188"/>
            <a:ext cx="5956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Архитектор </a:t>
            </a:r>
            <a:r>
              <a:rPr lang="ru-RU" sz="2400" dirty="0"/>
              <a:t>программной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(проектировщик)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контролю качества ПО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Тестировщик</a:t>
            </a:r>
            <a:r>
              <a:rPr lang="ru-RU" sz="2400" dirty="0" smtClean="0"/>
              <a:t>/</a:t>
            </a:r>
            <a:r>
              <a:rPr lang="ru-RU" sz="2400" dirty="0" err="1" smtClean="0"/>
              <a:t>Автотестировщик</a:t>
            </a:r>
            <a:r>
              <a:rPr lang="ru-RU" sz="2400" dirty="0" smtClean="0"/>
              <a:t> </a:t>
            </a:r>
            <a:r>
              <a:rPr lang="ru-RU" sz="2400" dirty="0"/>
              <a:t>(QA)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Руководитель </a:t>
            </a:r>
            <a:r>
              <a:rPr lang="ru-RU" sz="2400" dirty="0"/>
              <a:t>процесса создания программного </a:t>
            </a:r>
            <a:r>
              <a:rPr lang="ru-RU" sz="2400" dirty="0" smtClean="0"/>
              <a:t>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en-US" sz="2400" dirty="0" smtClean="0"/>
              <a:t>Android/</a:t>
            </a:r>
            <a:r>
              <a:rPr lang="en-US" sz="2400" dirty="0" err="1" smtClean="0"/>
              <a:t>iOS</a:t>
            </a:r>
            <a:endParaRPr lang="ru-RU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9000" y="2008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Front-end</a:t>
            </a:r>
            <a:r>
              <a:rPr lang="ru-RU" sz="2400" dirty="0"/>
              <a:t> </a:t>
            </a:r>
            <a:r>
              <a:rPr lang="ru-RU" sz="2400" dirty="0" smtClean="0"/>
              <a:t>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Back-end</a:t>
            </a:r>
            <a:r>
              <a:rPr lang="ru-RU" sz="2400" dirty="0" smtClean="0"/>
              <a:t> 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Full</a:t>
            </a:r>
            <a:r>
              <a:rPr lang="ru-RU" sz="2400" dirty="0" smtClean="0"/>
              <a:t> </a:t>
            </a:r>
            <a:r>
              <a:rPr lang="ru-RU" sz="2400" dirty="0" err="1"/>
              <a:t>Stack</a:t>
            </a:r>
            <a:r>
              <a:rPr lang="ru-RU" sz="2400" dirty="0"/>
              <a:t> разработчик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229145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Разработка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ПО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&amp;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Web-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программирование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2336180"/>
            <a:ext cx="95805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прикладного программного обеспечения.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/>
              <a:t>информационной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Системный </a:t>
            </a:r>
            <a:r>
              <a:rPr lang="ru-RU" sz="2400" dirty="0"/>
              <a:t>администратор.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организации защиты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Эксперт по защите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средств защиты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компьютерных систем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DevOps</a:t>
            </a:r>
            <a:endParaRPr lang="ru-RU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1229023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Сети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и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кибербезопасность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Дизайнер </a:t>
            </a:r>
            <a:r>
              <a:rPr lang="ru-RU" sz="2400" dirty="0" smtClean="0"/>
              <a:t>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smtClean="0"/>
              <a:t>Д</a:t>
            </a:r>
            <a:r>
              <a:rPr lang="ru-RU" sz="2400" dirty="0" err="1" smtClean="0"/>
              <a:t>изайнер</a:t>
            </a:r>
            <a:r>
              <a:rPr lang="ru-RU" sz="2400" dirty="0" smtClean="0"/>
              <a:t> мобильных приложений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Верстальщик 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</a:t>
            </a:r>
            <a:r>
              <a:rPr lang="ru-RU" sz="2400" dirty="0"/>
              <a:t>полиграфической продукции и </a:t>
            </a:r>
            <a:r>
              <a:rPr lang="ru-RU" sz="2400" dirty="0" smtClean="0"/>
              <a:t>рекламы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интерфейсов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логотипов и фирменного стиля, корпоративной </a:t>
            </a:r>
            <a:r>
              <a:rPr lang="ru-RU" sz="2400" dirty="0" err="1"/>
              <a:t>айдентики</a:t>
            </a:r>
            <a:r>
              <a:rPr lang="ru-RU" sz="2400" dirty="0"/>
              <a:t> и </a:t>
            </a:r>
            <a:r>
              <a:rPr lang="ru-RU" sz="2400" dirty="0" err="1" smtClean="0"/>
              <a:t>брендинга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flash</a:t>
            </a:r>
            <a:r>
              <a:rPr lang="ru-RU" sz="2400" dirty="0" smtClean="0"/>
              <a:t>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 err="1" smtClean="0"/>
              <a:t>CMSДизайнер</a:t>
            </a:r>
            <a:r>
              <a:rPr lang="ru-RU" sz="2400" dirty="0" smtClean="0"/>
              <a:t> интерьеров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3D-дизайнер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Game</a:t>
            </a:r>
            <a:r>
              <a:rPr lang="ru-RU" sz="2400" dirty="0" smtClean="0"/>
              <a:t> </a:t>
            </a:r>
            <a:r>
              <a:rPr lang="ru-RU" sz="2400" dirty="0"/>
              <a:t>дизайнер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020713"/>
            <a:ext cx="10096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Компьютерная 2D/3D графика 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-дизайн</a:t>
            </a: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1" y="2181441"/>
            <a:ext cx="5439305" cy="362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1" y="2181441"/>
            <a:ext cx="5439305" cy="3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работают наши выпускники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8964870" y="5043424"/>
            <a:ext cx="2741576" cy="956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Экскурсия /Собеседование / индивидуальные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093" y="1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1592874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lang="ru-RU" sz="2400" dirty="0" smtClean="0">
              <a:solidFill>
                <a:schemeClr val="bg1"/>
              </a:solidFill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2942315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</a:t>
            </a:r>
            <a:r>
              <a:rPr lang="ru-RU" sz="2400" dirty="0" smtClean="0">
                <a:solidFill>
                  <a:schemeClr val="bg1"/>
                </a:solidFill>
              </a:rPr>
              <a:t>1 год (2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lang="ru-RU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6589818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Веб-программирование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Разработка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Робототехника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информационные </a:t>
            </a: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Компьютерная графика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479932" y="549147"/>
            <a:ext cx="5086760" cy="5543855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838310" y="903075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684829" y="1795042"/>
            <a:ext cx="5183575" cy="37240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Математика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Украинский язык и литература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id="{96E1C075-14E1-47B6-9EC4-919FAFE00596}"/>
              </a:ext>
            </a:extLst>
          </p:cNvPr>
          <p:cNvSpPr/>
          <p:nvPr/>
        </p:nvSpPr>
        <p:spPr>
          <a:xfrm>
            <a:off x="6114273" y="260350"/>
            <a:ext cx="5808771" cy="635000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2A09-BB1F-49B8-9082-D87EE2DF1D61}"/>
              </a:ext>
            </a:extLst>
          </p:cNvPr>
          <p:cNvSpPr txBox="1"/>
          <p:nvPr/>
        </p:nvSpPr>
        <p:spPr>
          <a:xfrm>
            <a:off x="6197950" y="685626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F1CB-7117-4549-B477-53FA10D3757B}"/>
              </a:ext>
            </a:extLst>
          </p:cNvPr>
          <p:cNvSpPr txBox="1"/>
          <p:nvPr/>
        </p:nvSpPr>
        <p:spPr>
          <a:xfrm>
            <a:off x="6281629" y="1883788"/>
            <a:ext cx="564141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Тренинги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проектами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Презентация результатов</a:t>
            </a:r>
            <a:endParaRPr lang="uk-UA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uk-UA" sz="1600" dirty="0">
              <a:solidFill>
                <a:prstClr val="black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университете,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25" y="1646550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2019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занятий: 1 сентября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325563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4000" b="1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ru-RU" sz="32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Начало занятий: 1 сентября 2019</a:t>
            </a:r>
          </a:p>
          <a:p>
            <a:pPr lvl="1"/>
            <a:endParaRPr lang="ru-RU" sz="2800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282938"/>
            <a:ext cx="10515600" cy="575062"/>
          </a:xfrm>
        </p:spPr>
        <p:txBody>
          <a:bodyPr>
            <a:normAutofit/>
          </a:bodyPr>
          <a:lstStyle/>
          <a:p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 данным</a:t>
            </a:r>
            <a:r>
              <a:rPr lang="en-US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IT Community Dnipro</a:t>
            </a:r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endParaRPr lang="ru-RU" sz="1800" i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5893318" y="1260840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031066" y="2584279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9014" y="376538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3087" y="1690791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806199" y="4175013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984247" y="5386712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открытых дверей в Университете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4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4571" r="15408" b="16704"/>
          <a:stretch/>
        </p:blipFill>
        <p:spPr>
          <a:xfrm>
            <a:off x="-3316" y="-35859"/>
            <a:ext cx="12195316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  <a:endParaRPr lang="ru-RU" sz="72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Экскурсия /Собеседование / индивидуальные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74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</a:t>
            </a: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1852</TotalTime>
  <Words>1999</Words>
  <Application>Microsoft Office PowerPoint</Application>
  <PresentationFormat>Widescreen</PresentationFormat>
  <Paragraphs>421</Paragraphs>
  <Slides>43</Slides>
  <Notes>21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43</vt:i4>
      </vt:variant>
    </vt:vector>
  </HeadingPairs>
  <TitlesOfParts>
    <vt:vector size="58" baseType="lpstr">
      <vt:lpstr>Arial</vt:lpstr>
      <vt:lpstr>Bahnschrift Condensed</vt:lpstr>
      <vt:lpstr>Calibri</vt:lpstr>
      <vt:lpstr>Calibri Light</vt:lpstr>
      <vt:lpstr>Century Schoolbook</vt:lpstr>
      <vt:lpstr>Courier New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PowerPoint Presentation</vt:lpstr>
      <vt:lpstr>PowerPoint Presentation</vt:lpstr>
      <vt:lpstr>PowerPoint Presentation</vt:lpstr>
      <vt:lpstr>По данным IT Community Dnipro 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Кем могут работать выпускники</vt:lpstr>
      <vt:lpstr>Кем могут работать выпускники</vt:lpstr>
      <vt:lpstr>Кем могут работать выпускники</vt:lpstr>
      <vt:lpstr>Где будут работать выпускники университета</vt:lpstr>
      <vt:lpstr>Где работают наши выпускники</vt:lpstr>
      <vt:lpstr>Трудоустройство выпускников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Поступление в IT Step University Dnipro</vt:lpstr>
      <vt:lpstr>Поступление на доуниверситетскую подготовку</vt:lpstr>
      <vt:lpstr>PowerPoint Presentation</vt:lpstr>
      <vt:lpstr>День открытых дверей в Университете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286</cp:revision>
  <dcterms:created xsi:type="dcterms:W3CDTF">2019-02-04T17:57:26Z</dcterms:created>
  <dcterms:modified xsi:type="dcterms:W3CDTF">2019-05-25T05:07:01Z</dcterms:modified>
</cp:coreProperties>
</file>